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6D17-3730-4749-8E80-5E51D6B3B82F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6FD1-74DA-4477-9102-7BFBB03216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6D17-3730-4749-8E80-5E51D6B3B82F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6FD1-74DA-4477-9102-7BFBB03216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6D17-3730-4749-8E80-5E51D6B3B82F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6FD1-74DA-4477-9102-7BFBB03216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6D17-3730-4749-8E80-5E51D6B3B82F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6FD1-74DA-4477-9102-7BFBB03216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6D17-3730-4749-8E80-5E51D6B3B82F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6FD1-74DA-4477-9102-7BFBB03216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6D17-3730-4749-8E80-5E51D6B3B82F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6FD1-74DA-4477-9102-7BFBB03216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6D17-3730-4749-8E80-5E51D6B3B82F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6FD1-74DA-4477-9102-7BFBB03216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6D17-3730-4749-8E80-5E51D6B3B82F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6FD1-74DA-4477-9102-7BFBB03216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6D17-3730-4749-8E80-5E51D6B3B82F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6FD1-74DA-4477-9102-7BFBB03216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6D17-3730-4749-8E80-5E51D6B3B82F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6FD1-74DA-4477-9102-7BFBB03216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6D17-3730-4749-8E80-5E51D6B3B82F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6FD1-74DA-4477-9102-7BFBB03216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26D17-3730-4749-8E80-5E51D6B3B82F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96FD1-74DA-4477-9102-7BFBB03216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aks.roshd.ir/photos/25.6900.original.aspx?pro=Downloa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hyperlink" Target="http://aks.roshd.ir/photos/25.6902.original.aspx?pro=Downloa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hyperlink" Target="http://aks.roshd.ir/photos/25.6899.original.aspx?pro=Downloa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82175" cy="732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57" y="0"/>
            <a:ext cx="91469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787"/>
            <a:ext cx="9144000" cy="689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65"/>
            <a:ext cx="9144000" cy="685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3"/>
            <a:ext cx="9067800" cy="685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744" y="0"/>
            <a:ext cx="9174744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6653"/>
            <a:ext cx="9144000" cy="690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algn="ctr">
              <a:buNone/>
            </a:pPr>
            <a:r>
              <a:rPr lang="fa-IR" dirty="0" smtClean="0"/>
              <a:t>کمی استراحت کنید.</a:t>
            </a:r>
            <a:endParaRPr lang="en-US" dirty="0"/>
          </a:p>
        </p:txBody>
      </p:sp>
      <p:pic>
        <p:nvPicPr>
          <p:cNvPr id="28674" name="Picture 2" descr="http://aks.roshd.ir/photos/25.6900.medium.aspx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590800"/>
            <a:ext cx="3867150" cy="3867150"/>
          </a:xfrm>
          <a:prstGeom prst="rect">
            <a:avLst/>
          </a:prstGeom>
          <a:noFill/>
        </p:spPr>
      </p:pic>
      <p:pic>
        <p:nvPicPr>
          <p:cNvPr id="28676" name="Picture 4" descr="http://aks.roshd.ir/photos/25.6902.medium.aspx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2895600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0"/>
            <a:ext cx="3987799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4876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0580" y="-228600"/>
            <a:ext cx="9714580" cy="729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0" y="762000"/>
            <a:ext cx="2133600" cy="8382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95400" y="2819400"/>
            <a:ext cx="2286000" cy="762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14600" y="4495800"/>
            <a:ext cx="1905000" cy="8382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77000" y="2895600"/>
            <a:ext cx="2133600" cy="8382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53000" y="4572000"/>
            <a:ext cx="2133600" cy="8382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0513" y="-14553"/>
            <a:ext cx="9282113" cy="687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21655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371600"/>
            <a:ext cx="3581400" cy="5053263"/>
          </a:xfrm>
          <a:prstGeom prst="rect">
            <a:avLst/>
          </a:prstGeom>
        </p:spPr>
      </p:pic>
      <p:pic>
        <p:nvPicPr>
          <p:cNvPr id="7173" name="Picture 5" descr="http://aks.roshd.ir/photos/25.6899.medium.aspx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143000"/>
            <a:ext cx="4459921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960"/>
            <a:ext cx="9072563" cy="684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663" t="10722" r="14500" b="5186"/>
          <a:stretch>
            <a:fillRect/>
          </a:stretch>
        </p:blipFill>
        <p:spPr bwMode="auto">
          <a:xfrm>
            <a:off x="31315" y="0"/>
            <a:ext cx="91126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</Words>
  <Application>Microsoft Office PowerPoint</Application>
  <PresentationFormat>On-screen Show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Persian</cp:lastModifiedBy>
  <cp:revision>7</cp:revision>
  <dcterms:created xsi:type="dcterms:W3CDTF">2013-07-12T12:18:40Z</dcterms:created>
  <dcterms:modified xsi:type="dcterms:W3CDTF">2015-11-16T06:04:00Z</dcterms:modified>
</cp:coreProperties>
</file>